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88" r:id="rId3"/>
    <p:sldId id="295" r:id="rId4"/>
    <p:sldId id="323" r:id="rId5"/>
    <p:sldId id="296" r:id="rId6"/>
    <p:sldId id="324" r:id="rId7"/>
    <p:sldId id="297" r:id="rId8"/>
    <p:sldId id="325" r:id="rId9"/>
    <p:sldId id="298" r:id="rId10"/>
    <p:sldId id="326" r:id="rId11"/>
    <p:sldId id="299" r:id="rId12"/>
    <p:sldId id="327" r:id="rId13"/>
    <p:sldId id="300" r:id="rId14"/>
    <p:sldId id="328" r:id="rId15"/>
    <p:sldId id="301" r:id="rId16"/>
    <p:sldId id="329" r:id="rId17"/>
    <p:sldId id="302" r:id="rId18"/>
    <p:sldId id="330" r:id="rId19"/>
    <p:sldId id="303" r:id="rId20"/>
    <p:sldId id="331" r:id="rId21"/>
    <p:sldId id="304" r:id="rId22"/>
    <p:sldId id="332" r:id="rId23"/>
    <p:sldId id="305" r:id="rId24"/>
    <p:sldId id="333" r:id="rId25"/>
    <p:sldId id="306" r:id="rId26"/>
    <p:sldId id="334" r:id="rId27"/>
    <p:sldId id="307" r:id="rId28"/>
    <p:sldId id="335" r:id="rId29"/>
    <p:sldId id="308" r:id="rId30"/>
    <p:sldId id="336" r:id="rId31"/>
    <p:sldId id="309" r:id="rId32"/>
    <p:sldId id="337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285" r:id="rId47"/>
    <p:sldId id="286" r:id="rId48"/>
    <p:sldId id="287" r:id="rId4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94563" autoAdjust="0"/>
  </p:normalViewPr>
  <p:slideViewPr>
    <p:cSldViewPr>
      <p:cViewPr varScale="1">
        <p:scale>
          <a:sx n="66" d="100"/>
          <a:sy n="66" d="100"/>
        </p:scale>
        <p:origin x="-1440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88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 smtClean="0">
                <a:latin typeface="黑体" pitchFamily="49" charset="-122"/>
                <a:ea typeface="黑体" pitchFamily="49" charset="-122"/>
              </a:rPr>
              <a:t>数独</a:t>
            </a:r>
            <a:endParaRPr lang="zh-CN" altLang="en-US" sz="72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九宫的专家练习</a:t>
            </a:r>
            <a:endParaRPr lang="zh-CN" altLang="en-US" sz="360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9758" y="-21771"/>
            <a:ext cx="6144486" cy="69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9758" y="-21771"/>
            <a:ext cx="6144486" cy="69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9487" y="-10843"/>
            <a:ext cx="6125028" cy="6879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1" y="5459"/>
            <a:ext cx="6096000" cy="6847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9758" y="-21771"/>
            <a:ext cx="6144486" cy="69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9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数独规则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标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准数独由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行，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列共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81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的小格子构成。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分别在格子中填入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的数字，并满足下面的条件。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每一行都用到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1,2,3,4,5,6,7,8,9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每一列都用到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1,2,3,4,5,6,7,8,9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每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3×3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的格子都用到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1,2,3,4,5,6,7,8,9</a:t>
            </a:r>
          </a:p>
          <a:p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5601" y="7257"/>
            <a:ext cx="6092800" cy="6843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0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1" y="5459"/>
            <a:ext cx="6096000" cy="6847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8515" y="9000"/>
            <a:ext cx="6089696" cy="68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7153" y="9000"/>
            <a:ext cx="6089694" cy="68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7153" y="9000"/>
            <a:ext cx="6089694" cy="68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7153" y="9000"/>
            <a:ext cx="6089694" cy="68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7153" y="9000"/>
            <a:ext cx="6089694" cy="68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9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0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5601" y="7257"/>
            <a:ext cx="6092800" cy="6843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2679" y="-7257"/>
            <a:ext cx="6118644" cy="6872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9758" y="-21771"/>
            <a:ext cx="6144486" cy="69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79</Words>
  <Application>Microsoft Office PowerPoint</Application>
  <PresentationFormat>全屏显示(4:3)</PresentationFormat>
  <Paragraphs>8</Paragraphs>
  <Slides>48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49" baseType="lpstr">
      <vt:lpstr>Office 主题</vt:lpstr>
      <vt:lpstr>数独</vt:lpstr>
      <vt:lpstr>数独规则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数独</dc:title>
  <dc:creator>Administrator</dc:creator>
  <cp:lastModifiedBy>higyg</cp:lastModifiedBy>
  <cp:revision>51</cp:revision>
  <dcterms:created xsi:type="dcterms:W3CDTF">2017-03-09T07:02:53Z</dcterms:created>
  <dcterms:modified xsi:type="dcterms:W3CDTF">2019-08-10T08:45:24Z</dcterms:modified>
</cp:coreProperties>
</file>